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D3050-DB5B-4AC0-8833-323F73884B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10BB-869B-4065-8D95-76FFD7E469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681925-145B-4747-AE38-EB9F3C7059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2024-04-26T19:29:42Z</dcterms:modified>
</cp:coreProperties>
</file>