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8374C-4CD9-4261-A5B8-CBC98CB3B3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B3974-0CC4-4E4F-BB7B-C351277F48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prediction for the distribution of compound EPSP's resulting from L2/3–L2/3 pyramidal cell connection following whisker stimulation. (a) Three individual PSTHs measured in vivo from 3 L2/3 pyramidal cells following whisker deflection (purple); the average PSTH in shown in red (n = 25 cells). Gray bars below the PSTHs indicate the onset and offset of the whisker deflection. (b) Composite EPSP amplitude distribution following whisker deflection predicted by the model based either on the 3 individual PSTH shown in a (purple histogram, n = 200) or on the average PSTH (corresponding red histogram, n = 200), see Materials and Methods section. In both cases, AP threshold was not reached.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3829E-981D-406C-A3B5-04CB5D8916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849–858,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Model prediction for the distribution of compound EPSP's resulting from L2/3–L2/3 pyramidal cell connection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Model prediction for the distribution of compound EPSP's resulting from L2/3–L2/3 pyramidal cell connection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2024-05-08T11:51:20Z</dcterms:modified>
</cp:coreProperties>
</file>