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0F0510-7DD2-44FE-BDC3-8AC24982779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507E8F-911E-468E-974A-6BD215637A1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Model prediction for the distribution of compound EPSP's resulting from L2/3–L2/3 pyramidal cell connection following whisker stimulation. (a) Three individual PSTHs measured in vivo from 3 L2/3 pyramidal cells following whisker deflection (purple); the average PSTH in shown in red (n = 25 cells). Gray bars below the PSTHs indicate the onset and offset of the whisker deflection. (b) Composite EPSP amplitude distribution following whisker deflection predicted by the model based either on the 3 individual PSTH shown in a (purple histogram, n = 200) or on the average PSTH (corresponding red histogram, n = 200), see Materials and Methods section. In both cases, AP threshold was not reached.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Press.This is an Open Access article distributed under the terms of the Creative Commons Attribution Non-Commercial License (http://creativecommons.org/licenses/by-nc/3.0/),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AD3F82-3E02-4369-B852-62F69B878C0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26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4, April 2015, Pages 849–858,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https://doi.org/10.1093/cercor/bht268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Model prediction for the distribution of compound EPSP's resulting from L2/3–L2/3 pyramidal cell connection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Model prediction for the distribution of compound EPSP's resulting from L2/3–L2/3 pyramidal cell connection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2024-09-19T05:27:01Z</dcterms:modified>
</cp:coreProperties>
</file>