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5E580-8E84-4C58-81FE-5FA33556B5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438F5-0A9F-4FE5-B224-0339B3121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prediction for the distribution of compound EPSP's resulting from L2/3–L2/3 pyramidal cell connection following whisker stimulation. (a) Three individual PSTHs measured in vivo from 3 L2/3 pyramidal cells following whisker deflection (purple); the average PSTH in shown in red (n = 25 cells). Gray bars below the PSTHs indicate the onset and offset of the whisker deflection. (b) Composite EPSP amplitude distribution following whisker deflection predicted by the model based either on the 3 individual PSTH shown in a (purple histogram, n = 200) or on the average PSTH (corresponding red histogram, n = 200), see Materials and Methods section. In both cases, AP threshold was not reached.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7BEE67-60AF-4468-A83E-C742D4554F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849–858,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Model prediction for the distribution of compound EPSP's resulting from L2/3–L2/3 pyramidal cell connection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Model prediction for the distribution of compound EPSP's resulting from L2/3–L2/3 pyramidal cell connection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2024-09-20T04:54:03Z</dcterms:modified>
</cp:coreProperties>
</file>