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D4E33D-8BB8-4AC1-9450-F8141A92A6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28B250-B086-424E-8172-EB8B21EF0F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C24CFD-F20B-46C7-BC67-1BDD21F8D4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2024-04-26T04:53:10Z</dcterms:modified>
</cp:coreProperties>
</file>