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F04F9-0446-4B94-BE76-A0F777A31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00964-C181-4906-B4A4-6621BC43B7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Representation of the 3 (training experience: danced, watched, or untrained) by 2 (action cue: person with arrows, or just arrows) study design. (B) Layout of training apparatus. On a dance pad connected to a computer, participants step on arrows arranged in the 4 cardinal directions (front, back, right, and left) in time with arrow cues on the screen.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86E9A-EA92-4F52-962E-DF71A0C21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315–326,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Representation of the 3 (training experience: danced, watched, or untrained) by 2 (action cue: person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Representation of the 3 (training experience: danced, watched, or untrained) by 2 (action cue: person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2024-04-26T08:42:25Z</dcterms:modified>
</cp:coreProperties>
</file>