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93FD0F-EBD7-4CEB-AE28-993E88503E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A78955-0DE1-4EE9-A85B-60DBC12B33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AB413B-12E8-4EA2-90A9-A59DC67994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2024-04-26T22:34:07Z</dcterms:modified>
</cp:coreProperties>
</file>