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A42E14-C62B-462A-A79C-65E8AD96DC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EDB81B-A274-4BEB-97D1-A4EF3C6055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form of the relationship between household equivalent income ('000 dollars, PPP-adjusted) and self-assessed health. Key: Be, Belgium; De, Denmark; En, England; Fi, Finland; Fr, France; Nl, The Netherlands; No, Norway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2004;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59A53A-E2D9-430F-BDC2-4968C84EFF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h3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34, Issue 2, April 2005, Pages 286–293,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https://doi.org/10.1093/ije/dyh338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form of the relationship between household equivalent income ('000 dollars, PPP-adjusted)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5284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form of the relationship between household equivalent income ('000 dollars, PPP-adjusted)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2024-04-26T08:39:10Z</dcterms:modified>
</cp:coreProperties>
</file>