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C1E139-41EB-4A12-8538-E815307572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4C41B6-2F6C-4D32-8954-2BB9A5C734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Monitoring BAV (real-time 3D TEE with simultaneous display of long- and short-axis views).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785242-C58F-4932-BBA5-0F96E7C38A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hjci/jet0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14, Issue 9, September 2013, Pages 840–850,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https://doi.org/10.1093/ehjci/jet042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 </a:t>
            </a:r>
            <a:r>
              <a:rPr lang="en-US" altLang="en-US" b="0"/>
              <a:t>Monitoring BAV (real-time 3D TEE with simultaneous display of long- and short-axis views).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 Monitoring BAV (real-time 3D TEE with simultaneous display of long- and short-axis views).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2024-04-26T10:04:30Z</dcterms:modified>
</cp:coreProperties>
</file>