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8B82D-B934-4E53-AF51-02FB435D4B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342F9D-989D-4860-8AEB-3657CC47B5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 vivo effects of the RPB11 mutations. (A) The peptidic sequence of Sc11 and corresponding point mutants are schematically depicted as grey bars with the secondary structure elements (Figure 1). The sequences of Hs11a and Hs11bα are positioned below as in Figure 3. The mutated residues are shown by vertical bars. These coding sequences were inserted in two expression vectors, pGEN and pCM183, resulting in plasmids that were transformed in YGVS-072 yeast strains. The resulting complemented strains exhibited phenotypes that are described in the table on the right. WT, SG, ts, TS, cs, CS stand for wild-type, slow growth, mild thermosensitivity, strong thermosensitivity, mild cryosensitivity, strong cryosensitivity, respectively. N.D. indicates that the experiments has not been done. (B) Growth of complemented yeast strains. RPB11 deleted yeast cells were complemented and the resulting strains were streaked on rich medium at various temperatures, as indicated on the top right of each panel. The plasmids used for the complementation are indicated next to each streaked yeast strain.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08DEAC-BD0D-4DD7-88AA-0DAD7AC0EE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6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11, 1 June 2005, Pages 3582–3590, </a:t>
            </a:r>
            <a:r>
              <a:rPr lang="en-US" altLang="en-US" sz="1000">
                <a:solidFill>
                  <a:srgbClr val="333333"/>
                </a:solidFill>
                <a:hlinkClick r:id="rId3"/>
              </a:rPr>
              <a:t>https://doi.org/10.1093/nar/gki672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 vivo effects of the RPB11 mutations. (A) The peptidic sequence of Sc11 and corresponding point mutants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 vivo effects of the RPB11 mutations. (A) The peptidic sequence of Sc11 and corresponding point mutants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2024-05-01T21:50:01Z</dcterms:modified>
</cp:coreProperties>
</file>