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BD76B6C-3928-4854-B73A-4D60069D8D75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56ECCAD-92AF-4F5F-A450-12C60EFF2696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9.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Caspase-9 primed the apoptotic pathway. Caspase-9 inhibitor LEHD–FMK (5 µM) rescued the cells from the statin-induced apoptosis. The size of the apoptotic population (68.4 ± 10.7% of cells with subdiploid DNA content) was significantly inhibited by pretreating for 24 h the cells with LEHD–FMK (15.4 ± 7.2%). By contrast, no effect was induced by LETD–FMK (caspase-8 inhibitor).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Carcinogenesis vol.26 no.5 © Oxford University Press 2005; all rights reserved.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B98FA5F-EA19-42AF-BD22-D01C8255393E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arcin/bgi036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Carcinogenesis</a:t>
            </a:r>
            <a:r>
              <a:rPr lang="en-US" altLang="en-US" sz="1000">
                <a:solidFill>
                  <a:srgbClr val="333333"/>
                </a:solidFill>
              </a:rPr>
              <a:t>, Volume 26, Issue 5, May 2005, Pages 883–891,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https://doi.org/10.1093/carcin/bgi036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9. </a:t>
            </a:r>
            <a:r>
              <a:rPr lang="en-US" altLang="en-US" b="0"/>
              <a:t>Caspase-9 primed the apoptotic pathway. Caspase-9 inhibitor LEHD–FMK (5 µM) rescued the cells from the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9. Caspase-9 primed the apoptotic pathway. Caspase-9 inhibitor LEHD–FMK (5 µM) rescued the cells from the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2024-09-20T01:40:26Z</dcterms:modified>
</cp:coreProperties>
</file>