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76B6C-3928-4854-B73A-4D60069D8D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ECCAD-92AF-4F5F-A450-12C60EFF26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Caspase-9 primed the apoptotic pathway. Caspase-9 inhibitor LEHD–FMK (5 µM) rescued the cells from the statin-induced apoptosis. The size of the apoptotic population (68.4 ± 10.7% of cells with subdiploid DNA content) was significantly inhibited by pretreating for 24 h the cells with LEHD–FMK (15.4 ± 7.2%). By contrast, no effect was induced by LETD–FMK (caspase-8 inhibitor).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no.5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8FA5F-EA19-42AF-BD22-D01C825539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2005,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Caspase-9 primed the apoptotic pathway. Caspase-9 inhibitor LEHD–FMK (5 µM) rescued the cells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Caspase-9 primed the apoptotic pathway. Caspase-9 inhibitor LEHD–FMK (5 µM) rescued the cells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2024-09-20T01:40:26Z</dcterms:modified>
</cp:coreProperties>
</file>