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46B4D-9C19-4113-BC06-51386A42A5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73A43-84C1-42F2-9BD8-03B37CE13D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Caspase-9 primed the apoptotic pathway. Caspase-9 inhibitor LEHD–FMK (5 µM) rescued the cells from the statin-induced apoptosis. The size of the apoptotic population (68.4 ± 10.7% of cells with subdiploid DNA content) was significantly inhibited by pretreating for 24 h the cells with LEHD–FMK (15.4 ± 7.2%). By contrast, no effect was induced by LETD–FMK (caspase-8 inhibitor).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no.5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D80D82-D391-43A0-BD26-B4E3A2FEE2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2005,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Caspase-9 primed the apoptotic pathway. Caspase-9 inhibitor LEHD–FMK (5 µM) rescued the cells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Caspase-9 primed the apoptotic pathway. Caspase-9 inhibitor LEHD–FMK (5 µM) rescued the cells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2024-09-19T00:39:26Z</dcterms:modified>
</cp:coreProperties>
</file>