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1B9E88-237F-438E-8AE3-B77761ECAD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2CDDEC-4586-4CCB-9447-BC1982B92D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Caspase-9 primed the apoptotic pathway. Caspase-9 inhibitor LEHD–FMK (5 µM) rescued the cells from the statin-induced apoptosis. The size of the apoptotic population (68.4 ± 10.7% of cells with subdiploid DNA content) was significantly inhibited by pretreating for 24 h the cells with LEHD–FMK (15.4 ± 7.2%). By contrast, no effect was induced by LETD–FMK (caspase-8 inhibitor).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Carcinogenesis vol.26 no.5 © Oxford University Press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C8784A-8C42-4721-82DD-076C8BE832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i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26, Issue 5, May 2005, Pages 883–891,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https://doi.org/10.1093/carcin/bgi036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9. </a:t>
            </a:r>
            <a:r>
              <a:rPr lang="en-US" altLang="en-US" b="0"/>
              <a:t>Caspase-9 primed the apoptotic pathway. Caspase-9 inhibitor LEHD–FMK (5 µM) rescued the cells from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9. Caspase-9 primed the apoptotic pathway. Caspase-9 inhibitor LEHD–FMK (5 µM) rescued the cells from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2024-05-11T02:20:58Z</dcterms:modified>
</cp:coreProperties>
</file>