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CFB165-8042-4E2D-8663-488F1D35C3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B6BDE9-2661-44DC-BCC1-B22047ADA6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Low energy conformations of PBDE and PCB test chemicals. Bromine atoms are brown. Chlorine atoms are green. Oxygen atoms are red.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2005.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67C180-A509-40EF-BD25-16150C978E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toxsci/kfi2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Toxicol Sci</a:t>
            </a:r>
            <a:r>
              <a:rPr lang="en-US" altLang="en-US" sz="1000">
                <a:solidFill>
                  <a:srgbClr val="333333"/>
                </a:solidFill>
              </a:rPr>
              <a:t>, Volume 88, Issue 1, November 2005, Pages 127–133,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https://doi.org/10.1093/toxsci/kfi288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Low energy conformations of PBDE and PCB test chemicals. Bromine atoms are brown. Chlorine atoms are green.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Low energy conformations of PBDE and PCB test chemicals. Bromine atoms are brown. Chlorine atoms are green.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2024-09-20T19:35:16Z</dcterms:modified>
</cp:coreProperties>
</file>