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0CF317-746B-47D9-9164-D43758C25C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4904E1-0AD6-41A1-AE29-593DAC2A98E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Low energy conformations of PBDE and PCB test chemicals. Bromine atoms are brown. Chlorine atoms are green. Oxygen atoms are red.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2005.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B62D26-5782-4C2A-879D-9DF79627BD3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i28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88, Issue 1, November 2005, Pages 127–133,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https://doi.org/10.1093/toxsci/kfi288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Low energy conformations of PBDE and PCB test chemicals. Bromine atoms are brown. Chlorine atoms are green.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Low energy conformations of PBDE and PCB test chemicals. Bromine atoms are brown. Chlorine atoms are green.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2024-05-04T18:51:43Z</dcterms:modified>
</cp:coreProperties>
</file>