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FB165-8042-4E2D-8663-488F1D35C3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6BDE9-2661-44DC-BCC1-B22047ADA6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Low energy conformations of PBDE and PCB test chemicals. Bromine atoms are brown. Chlorine atoms are green. Oxygen atoms are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2005.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7C180-A509-40EF-BD25-16150C978E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i2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88, Issue 1, November 2005, Pages 127–133,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https://doi.org/10.1093/toxsci/kfi288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Low energy conformations of PBDE and PCB test chemicals. Bromine atoms are brown. Chlorine atoms are green.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Low energy conformations of PBDE and PCB test chemicals. Bromine atoms are brown. Chlorine atoms are green.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2024-09-20T19:35:16Z</dcterms:modified>
</cp:coreProperties>
</file>