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97686-B8CB-4391-8B51-0D3D4B212E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DC159-F0A5-427C-85FB-C557822A9D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F1C4C-3230-4BB1-B24E-D18512D12C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2024-04-27T01:43:58Z</dcterms:modified>
</cp:coreProperties>
</file>