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F65E5-FA09-48BA-9B04-5A863BC0E9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F1FF8-4C06-4C6B-BC43-ECB358BFA1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iMotifs can present motif sets and alignments. It integrates with the OS X desktop's previewing functionality and includes a number of analysis tools including an integrated NestedMICA motif inference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FF08D-CCE3-4545-8F35-DB601FA1BB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6, March 2010, Pages 843–844,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iMotifs can present motif sets and alignments. It integrates with the OS X desktop's previewing functionality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65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iMotifs can present motif sets and alignments. It integrates with the OS X desktop's previewing functionality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2024-09-20T17:13:20Z</dcterms:modified>
</cp:coreProperties>
</file>