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22F65E5-FA09-48BA-9B04-5A863BC0E92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70F1FF8-4C06-4C6B-BC43-ECB358BFA18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iMotifs can present motif sets and alignments. It integrates with the OS X desktop's previewing functionality and includes a number of analysis tools including an integrated NestedMICA motif inference tool.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2010. Published by Oxford University Press.This is an Open Access article distributed under the terms of the Creative Commons Attribution Non-Commercial License (http://creativecommons.org/licenses/by-nc/2.5), which permits unrestricted non-commercial 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D9FF08D-CCE3-4545-8F35-DB601FA1BBB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ioinformatics/btq026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Bioinformatics</a:t>
            </a:r>
            <a:r>
              <a:rPr lang="en-US" altLang="en-US" sz="1000">
                <a:solidFill>
                  <a:srgbClr val="333333"/>
                </a:solidFill>
              </a:rPr>
              <a:t>, Volume 26, Issue 6, March 2010, Pages 843–844,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https://doi.org/10.1093/bioinformatics/btq026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1. </a:t>
            </a:r>
            <a:r>
              <a:rPr lang="en-US" altLang="en-US" b="0"/>
              <a:t>iMotifs can present motif sets and alignments. It integrates with the OS X desktop's previewing functionality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375654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1. iMotifs can present motif sets and alignments. It integrates with the OS X desktop's previewing functionality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2024-09-20T17:13:20Z</dcterms:modified>
</cp:coreProperties>
</file>