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C2B24-D838-4439-9291-47FCA479FB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D9FC7-E945-4C6A-9CB1-40E0767661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iMotifs can present motif sets and alignments. It integrates with the OS X desktop's previewing functionality and includes a number of analysis tools including an integrated NestedMICA motif inference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19EBDA-9CAB-4353-B73C-5B62F050C5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6, March 2010, Pages 843–844,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iMotifs can present motif sets and alignments. It integrates with the OS X desktop's previewing functionality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65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iMotifs can present motif sets and alignments. It integrates with the OS X desktop's previewing functionality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2024-05-08T21:23:20Z</dcterms:modified>
</cp:coreProperties>
</file>