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E1A05B-696E-4B92-A934-1A6EEADA0C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C21DC0-B20A-4BB4-930D-E5D1133760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iMotifs can present motif sets and alignments. It integrates with the OS X desktop's previewing functionality and includes a number of analysis tools including an integrated NestedMICA motif inference tool.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620FAF-78A7-4930-8630-D6D27C5E9D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q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26, Issue 6, March 2010, Pages 843–844,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https://doi.org/10.1093/bioinformatics/btq026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iMotifs can present motif sets and alignments. It integrates with the OS X desktop's previewing functionality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565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iMotifs can present motif sets and alignments. It integrates with the OS X desktop's previewing functionality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2024-09-18T22:55:53Z</dcterms:modified>
</cp:coreProperties>
</file>