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515F4E-298F-4DD9-A47B-0E93965AF5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7C9D52-5441-40B4-98EB-CD3097227C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Internal view of the left atrium that shown the LAA in anatomic human specimen. For better understanding, the left pulmonary veins are excised.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Association for Cardio-Thoracic Surgery.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BE82D7-CC55-43ED-BADF-0401EC1E81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Transesophageal echocardiogram (a) and cardiac computed tomography (b) demonstrating complete occlusion of the left atrial appendage.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Association for Cardio-Thoracic Surgery.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BE82D7-CC55-43ED-BADF-0401EC1E817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jcts.2011.05.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ejcts.2011.05.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41, Issue 1, January 2012, Pages 134–136,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https://doi.org/10.1016/j.ejcts.2011.05.022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Internal view of the left atrium that shown the LAA in anatomic human specimen. For better understanding,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41, Issue 1, January 2012, Pages 134–136,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https://doi.org/10.1016/j.ejcts.2011.05.022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Transesophageal echocardiogram (a) and cardiac computed tomography (b) demonstrating complete occlusion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584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1: Internal view of the left atrium that shown the LAA in anatomic human specimen. For better understanding, the ...</vt:lpstr>
      <vt:lpstr>Figure 2: Transesophageal echocardiogram (a) and cardiac computed tomography (b) demonstrating complete occlusion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2024-04-26T07:24:32Z</dcterms:modified>
</cp:coreProperties>
</file>