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703B3-D7BF-4F68-97F1-8FA71160E8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D1F95A-9C6F-42CB-90DE-B8F768160A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SERPINF1 transcript expression in control and otosclerotic stapes. (A) SERPINF1-001 and SERPINF1-012 transcripts (not to scale) with the identified variants indicated by dashed lines. Open box, 5′-UTR; grey box, coding sequence. The positions of the Taqman® gene expression assays used in RT-qPCR are also indicated. (B) The average read count of SERPINF1 exons is shown in eight otosclerotic and four control stapes subjected to RNA-seq analysis, the read count of the stapes from the proband of family B with a c.601G &gt; A mutation is also shown separately. Data indicate a significant difference in expression between otosclerotic and control stapes of exons 5–8 but not exons 1–4. (*P  C). Expression levels were calculated relative to 18s RNA endogenous control and to levels in controls (calibrator sample). Levels of SERPINF1 are significantly reduced in the otosclerotic stapes and in c.441G &gt; C for both assays, a greater reduction being detected in downstream exons. Error bars indicate 95% confidence intervals (*P &lt; 0.05; ***P &lt; 0.0005; ****P &lt; 0.00005 in a Student’s two-tailed t-test performed on ΔΔCt values compared with control sample).
Summary of in silico and functional analysis of identified SEPRINF1 variants
Transcript SERPINF1-001Transcript SERPINF1-012Nucleotide exchangeaExonProtein effectPolyPhen-2 (HumDiv Score)MutationTaster (probability)Nucleotide exchangebExonProtein effectMfoldTF bindingLuciferase activityc.167C&gt;G3p.Ala56GlyProbably damaging (0.988)Disease causing (0.999)——————c.331G&gt;A4p.Asp111AsnPossibly damaging (0.879)Disease causing (0.999)——————c.392C&gt;A4p.Ala131AspProbably damaging (0.969)Disease causing (0.707)——————c.440-40_440- 38delTCG———Polymorphism (0.999)c.-202_-200 delTCG15′-UTRAffectedAffectedAffectedc.441G&gt;C5p.Lys147AsnBenign (0.135)Disease causing (0.995)c.-161G&gt;C15′-UTRNo changeNo changeAffectedc.601G&gt;A5p.Asp201AsnBenign (0.000)Polymorphism (0.999)c.-1G&gt;A15′-UTRNo changeAffectedAffectedaGenBank: NG_028180.1; Ensembl Transcript: ENST00000254722.
bEnsembl Transcript: ENST00000573763.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008B2-D6EB-4353-98C2-8EBD9E5D84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2393–2403,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SERPINF1 transcript expression in control and otosclerotic stapes. (A) SERPINF1-001 and SERPINF1-012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SERPINF1 transcript expression in control and otosclerotic stapes. (A) SERPINF1-001 and SERPINF1-012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2024-04-26T01:18:05Z</dcterms:modified>
</cp:coreProperties>
</file>