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AA500E-C54D-43A1-9FDD-9A1E9950C5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91F8E-7127-46D7-8B73-01571F6A09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7E7598-DC65-494D-A9E2-38EBD5951B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2024-04-26T21:18:01Z</dcterms:modified>
</cp:coreProperties>
</file>