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990068-D330-439F-B847-00609D3C09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2B33C-0BAC-4875-A104-54C932F65A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16 </a:t>
            </a:r>
            <a:r>
              <a:rPr lang="en-US" altLang="en-US">
                <a:latin typeface="Arial" pitchFamily="34" charset="0"/>
                <a:ea typeface="Arial" pitchFamily="34" charset="0"/>
              </a:rPr>
              <a:t>Measured semi-amplitude Km as a function of measured eccentricity em where ei= 0.0. Also plotted is the median value of em over various ranges of Km (shown by the error bars in Km) and the median value of the fit error for em over the same range of Km (shown by the error bars in em). At low signal-to-noise ratios – and therefore low values of Km– there is a bias against measuring zero eccentricity orbits.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8B8A77-4B10-436D-805D-9B07D7961D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8.14051.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392, Issue 2, January 2009, Pages 641–654, </a:t>
            </a:r>
            <a:r>
              <a:rPr lang="en-US" altLang="en-US" sz="1000">
                <a:solidFill>
                  <a:srgbClr val="333333"/>
                </a:solidFill>
                <a:hlinkClick r:id="rId3"/>
              </a:rPr>
              <a:t>https://doi.org/10.1111/j.1365-2966.2008.14051.x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16 </a:t>
            </a:r>
            <a:r>
              <a:rPr lang="en-US" altLang="en-US" b="0"/>
              <a:t>Measured semi-amplitude K</a:t>
            </a:r>
            <a:r>
              <a:rPr lang="en-US" altLang="en-US" b="0" baseline="-25000"/>
              <a:t>m</a:t>
            </a:r>
            <a:r>
              <a:rPr lang="en-US" altLang="en-US" b="0"/>
              <a:t> as a function of measured eccentricity e</a:t>
            </a:r>
            <a:r>
              <a:rPr lang="en-US" altLang="en-US" b="0" baseline="-25000"/>
              <a:t>m</a:t>
            </a:r>
            <a:r>
              <a:rPr lang="en-US" altLang="en-US" b="0"/>
              <a:t> where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16 Measured semi-amplitude Km as a function of measured eccentricity em where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2024-04-26T08:45:24Z</dcterms:modified>
</cp:coreProperties>
</file>