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3A20A-6EDB-494F-A40E-C03DA0DEFC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8F57D-6ACB-486C-BC64-3C9D7270F0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B8A67-6DB7-47D6-875A-68FAA7BB24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14, 15 July 2008, Pages 2255–2256,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85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2024-04-26T08:06:41Z</dcterms:modified>
</cp:coreProperties>
</file>