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C3F50D-3690-43D9-8E8E-BB81FDDC46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882DC9-2E39-4FAD-BAA7-E601CAC6BF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Adjusted mortality rates calculated based on the multivariate analysis for uninsured versus insured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2009, Published by Oxford University Press on behalf of Faculty of Public Health.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5388F8-DE43-441D-8C49-3C4A683BF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ubmed/fdp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Public Health (Oxf)</a:t>
            </a:r>
            <a:r>
              <a:rPr lang="en-US" altLang="en-US" sz="1000">
                <a:solidFill>
                  <a:srgbClr val="333333"/>
                </a:solidFill>
              </a:rPr>
              <a:t>, Volume 32, Issue 2, June 2010, Pages 236–244,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https://doi.org/10.1093/pubmed/fdp099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 </a:t>
            </a:r>
            <a:r>
              <a:rPr lang="en-US" altLang="en-US" b="0"/>
              <a:t>Adjusted mortality rates calculated based on the multivariate analysis for uninsured versus insured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 Adjusted mortality rates calculated based on the multivariate analysis for uninsured versus insured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2024-04-26T08:42:05Z</dcterms:modified>
</cp:coreProperties>
</file>