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9741B-C8EF-48FE-953A-B61013582C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653A5-E428-4423-A4BD-52555816B0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A section of a result of a nucleotide search of human contig AB019437.00001 clearly showing a DNA/RNA polymerase domain consisting of exons 3–7. The alignment shows how the exons combine in order to make up a complete domain.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CC9C3-1385-4E4F-85AB-0CBF685B09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30.1.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1, 1 January 2002, Pages 268–272,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https://doi.org/10.1093/nar/30.1.268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A section of a result of a nucleotide search of human contig AB019437.00001 clearly showing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section of a result of a nucleotide search of human contig AB019437.00001 clearly showing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2024-04-26T21:22:24Z</dcterms:modified>
</cp:coreProperties>
</file>