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A2D0F-5CF5-42C8-86A6-4D601958E7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2E05A-CB91-488E-8135-F9AE6C98E0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study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20B70B-7804-4665-9677-C7E880777E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v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27, Issue 6, December 2015, Pages 424–442,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https://doi.org/10.1093/intqhc/mzv075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chart of study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41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 chart of study selection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2024-04-26T22:46:53Z</dcterms:modified>
</cp:coreProperties>
</file>