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7583D-1261-4D1D-B74B-E292BCE77D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139AF-3D81-4C7E-B98C-7D55899E09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DE63E-4F85-4CAC-BFDA-BD017D1680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2024-04-26T09:53:28Z</dcterms:modified>
</cp:coreProperties>
</file>