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60DE5-1BC3-433A-B7B5-C24FA54FEF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2E8C1-7500-41F0-BFCF-6E0CE7241D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5. Experiment 2 — a scheme of the experiment’s design. Stimuli consisted of gray-scale images of animals presented at either 4 or 1 Hz. Timing and epoch lengths were similar to those used in experiment 1 (see Fig.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B1021-041E-447A-8F45-9BEABF8AF0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575–585,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5. Experiment 2 — a scheme of the experiment’s design. Stimuli consisted of gray-scale images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5. Experiment 2 — a scheme of the experiment’s design. Stimuli consisted of gray-scale images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2024-04-26T14:25:15Z</dcterms:modified>
</cp:coreProperties>
</file>