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5029FB-DC09-42BC-A2B7-FC610E1F26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FC251-ACA6-4859-8B0C-DA0217FC8A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Western blotting analysis of Letm1 expression in both the temporal neocortex and the hippocampus. (A) Representative images of Letm1 expression (83 kDa) in the temporal neocortex from control and TLE groups. (B) Summary of normalized Letm1 values (Letm1/β-actin) in the TLE and control groups. *P &lt; 0.05. (C) Representative images of Letm1 (83 kDa) in the hippocampus and adjacent cortex at different time points after seizures. (D) Summary of normalized Letm1 values in the hippocampus and adjacent cortex before and after seizures. *P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C97FE-1463-4590-B147-C28C77ABD1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10, October 2014, Pages 2533–2540, </a:t>
            </a:r>
            <a:r>
              <a:rPr lang="en-US" altLang="en-US" sz="1000">
                <a:solidFill>
                  <a:srgbClr val="333333"/>
                </a:solidFill>
                <a:hlinkClick r:id="rId3"/>
              </a:rPr>
              <a:t>https://doi.org/10.1093/cercor/bht118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Western blotting analysis of Letm1 expression in both the temporal neocortex and the hippocampus.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Western blotting analysis of Letm1 expression in both the temporal neocortex and the hippocampus.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2024-04-26T22:38:34Z</dcterms:modified>
</cp:coreProperties>
</file>