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15375-5AF2-4C56-B6F7-8069036BF6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3AA4F-873F-42D9-A77C-9648B5302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EDAB5-586C-4BEA-9000-35B6D01964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2024-04-26T04:35:17Z</dcterms:modified>
</cp:coreProperties>
</file>