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90F4F-50AE-459A-85DC-774CB63D8D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16EB3-EC5C-4FCA-A5C2-860AFB6B00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Left-hand panel: MBH–σ* relation for BHs with no recoil kicks (black circles) and with vk/vesc = 0.9 (red triangles). MBH is in all cases the BH mass at the end of the simulation (tmrg+ 2.9 Gyr) and σ* is the stellar velocity dispersion averaged over 100 random sight lines, where error bars give the range of sampled values. All merger models with orbits a and w–z are shown. The solid black line is a least-squares fit to the no-recoil data and the red-dashed line is fit to the high-recoil data; the fit parameters are indicated on the panel. Right-hand panel: same data as the left-hand panel, but also including data for the six merger models in which we have varied vk/vesc. The blue diamonds show these results for vk/vesc = 0.4–0.8 and the blue dot–dashed line is a fit to these data. The green triple-dot–dashed line is a fit to all data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38115-E840-4581-8F82-BEDE44BCA3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804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4, April 2011, Pages 2154–2182,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https://doi.org/10.1111/j.1365-2966.2010.18042.x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15 </a:t>
            </a:r>
            <a:r>
              <a:rPr lang="en-US" altLang="en-US" b="0"/>
              <a:t>Left-hand panel: M</a:t>
            </a:r>
            <a:r>
              <a:rPr lang="en-US" altLang="en-US" b="0" baseline="-25000"/>
              <a:t>BH</a:t>
            </a:r>
            <a:r>
              <a:rPr lang="en-US" altLang="en-US" b="0"/>
              <a:t>–σ</a:t>
            </a:r>
            <a:r>
              <a:rPr lang="en-US" altLang="en-US" b="0" baseline="-25000"/>
              <a:t>*</a:t>
            </a:r>
            <a:r>
              <a:rPr lang="en-US" altLang="en-US" b="0"/>
              <a:t> relation for BHs with no recoil kicks (black circles) and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15 Left-hand panel: MBH–σ* relation for BHs with no recoil kicks (black circles) and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2024-04-26T20:10:32Z</dcterms:modified>
</cp:coreProperties>
</file>