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F8708-8C2F-4B2A-9F4A-22D0E392B7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35B09-DDDB-4DF9-9106-F18F5A18C9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Actuarial percentages of ever regular smokers by age at initiation of smoking.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1B371-FFAF-461F-B690-735B265C0B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n2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15, 6 August 2008, Pages 1068–1081,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Actuarial percentages of ever regular smokers by age at initiation of smoking.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5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Actuarial percentages of ever regular smokers by age at initiation of smoking.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2024-04-26T11:43:30Z</dcterms:modified>
</cp:coreProperties>
</file>