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3CDFD-98F5-432D-96C2-051A8F414B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2A6503-D6F7-4587-B45C-8BB6128B1C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MZ twins exhibiting the largest PT asymmetry differences also exhibit the largest total cerebral volume differences in the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F38B6-8FF3-442D-8765-937666B290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749–755,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MZ twins exhibiting the largest PT asymmetry differences also exhibit the largest total cerebral volume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MZ twins exhibiting the largest PT asymmetry differences also exhibit the largest total cerebral volume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2024-04-26T18:36:29Z</dcterms:modified>
</cp:coreProperties>
</file>