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3ADECF-F44F-4345-ACDC-D7207EB0F6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EB5FFB-A376-4A1D-A347-D680F0204A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91BF5E-9D47-4722-8704-2194AD2C85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2024-04-26T23:45:39Z</dcterms:modified>
</cp:coreProperties>
</file>