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3AD27-5BA7-44DB-8158-FDE196B377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BDD306-7640-4375-828D-234553B538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Analysis of unique TCR mutants by density differential centrifugation. (A) QL9-loaded T2-Ld cells were incubated with yeast expressing mutant scTCRs 2C-T7, 2C-m6 or 2C-mQ-1 through 2C-mQ-5 and (B) Y5-loaded T2-Ld cells were incubated with yeast expressing mutant scTCRs 2C-mY-1 through 2C-mY-5. Cell mixtures were then subjected to one round of density differential centrifugation. The number of yeast present before and after centrifugation was determined by plating aliquots of cells at each stage. The percentages of yeast recovered from the interface, calculated as described for Figure 1, are shown as an average of three trials. The recovery percentages of 2C-m6 (high affinity) and 2C-T7 (wild-type affinity) when incubated with QL9-loaded T2-Ld cells and subjected to density differential centrifugation from (A) are shown in (B) for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F4F2E7-B557-4883-AEA7-95CCFDA654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l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19, Issue 6, June 2006, Pages 255–264, </a:t>
            </a:r>
            <a:r>
              <a:rPr lang="en-US" altLang="en-US" sz="1000">
                <a:solidFill>
                  <a:srgbClr val="333333"/>
                </a:solidFill>
                <a:hlinkClick r:id="rId3"/>
              </a:rPr>
              <a:t>https://doi.org/10.1093/protein/gzl008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Analysis of unique TCR mutants by density differential centrifugation. (A) QL9-loaded T2-L</a:t>
            </a:r>
            <a:r>
              <a:rPr lang="en-US" altLang="en-US" b="0" baseline="30000"/>
              <a:t>d</a:t>
            </a:r>
            <a:r>
              <a:rPr lang="en-US" altLang="en-US" b="0"/>
              <a:t>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Analysis of unique TCR mutants by density differential centrifugation. (A) QL9-loaded T2-Ld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2024-04-26T18:16:30Z</dcterms:modified>
</cp:coreProperties>
</file>