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ED8500-B1A7-4AFB-90BE-E9EB20D319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DFBEC5-82B4-4FC9-BB27-68081D29BD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Motor performance and memory are improved by LM11A-31 while anxiety is palliated in BACHD mice. (A) Performance of BACHD mice at 3, 5 and 7 months of age on an accelerating rotarod. (B–F) Gait abnormalities were assessed using Catwalk footprint visualizations (B) showing the inter-paw distance and footfall patterns of right (R) and left (L) forelimbs (F) and hind limbs (H). Gait measures analysed included: (C) stride length, (D) maximum (Max) contact (i.e. time paws maximally contact floor), (E) phase dispersion (i.e. time of initial target paw contact expressed as a percentage of the step cycle time of an anchor paw; anchor-target paw placements are diagonal, girdle, and ipsilateral), and (F) step sequences [i.e. percent of times mice perform pre-defined footfall patterns: cruciate a or b [Ca: right front paw (RF) - left front paw (LF) - right hind paw (RH) - left hind paw (LH); Cb: LF - RF - LH - RH] and alternate a or b [Aa: RF - RH - LF - LH; Ab: LF - RH - RF - LH]. (G–H) Anxiety-like behaviour was assessed using a light-dark box (G) and an elevated zero maze (H). (I) A passive avoidance task was used to evaluate memory in WT and BACHD mice, with retention testing one day after aversive learning and extinction tests on Days 7 and 14. Statistical significance was determined with an ANOVA and a Fisher’s LSD, except for phase dispersion analysis, which used a 2-way ANOVA with Tukey’s multiple comparisons post hoc test. *P ≤ 0.05, **P ≤ 0.01, ***P ≤ 0.001 vs. WT Veh; +P ≤ 0.05, +++P ≤ 0.001 vs. BACHD Veh; n = 20–22 mice/group, except passive avoidance n = 10/group.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44D306-E6C9-484B-8256-0EF6215911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3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22, 15 November 2016, Pages 4920–4938,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https://doi.org/10.1093/hmg/ddw316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 </a:t>
            </a:r>
            <a:r>
              <a:rPr lang="en-US" altLang="en-US" b="0"/>
              <a:t>Motor performance and memory are improved by LM11A-31 while anxiety is palliated in BACHD mice.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 Motor performance and memory are improved by LM11A-31 while anxiety is palliated in BACHD mice.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2024-04-26T03:52:02Z</dcterms:modified>
</cp:coreProperties>
</file>