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E3F58A-5838-4948-8038-455CD1BDCD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4203C4-8548-46B8-8B7C-395A1F796B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the updated Diatom EST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3096C9-DB39-4DAC-8AC9-2C5A67247D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n9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37, Issue suppl_1, 1 January 2009, Pages D1001–D1005,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https://doi.org/10.1093/nar/gkn905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Overview of the updated Diatom EST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Overview of the updated Diatom EST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2024-04-26T10:12:50Z</dcterms:modified>
</cp:coreProperties>
</file>