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422B7-8A38-44B6-B7F6-FFBE4CFF5A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0C5D3-5608-4BE5-B52E-6FD55F1FC4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 20.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Theme of “Now He Sings, Now He Sobs,” mm. 1–10 (Dobbins transcription)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Society for Music Theory.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DD76D-D752-4FB0-8708-96139ED90B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ts/mtv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 Theory Spectr</a:t>
            </a:r>
            <a:r>
              <a:rPr lang="en-US" altLang="en-US" sz="1000">
                <a:solidFill>
                  <a:srgbClr val="333333"/>
                </a:solidFill>
              </a:rPr>
              <a:t>, Volume 38, Issue 1, Spring 2016, Pages 16–36,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https://doi.org/10.1093/mts/mtv037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 20. </a:t>
            </a:r>
            <a:r>
              <a:rPr lang="en-US" altLang="en-US" b="0"/>
              <a:t>Theme of “Now He Sings, Now He Sobs,” mm. 1–10 (Dobbins transcription)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Example 20. Theme of “Now He Sings, Now He Sobs,” mm. 1–10 (Dobbins transcription)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2024-04-26T10:20:44Z</dcterms:modified>
</cp:coreProperties>
</file>