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7603E3-FFB6-4113-BA25-49EE9D4BBD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B3CE9-0E1C-4733-B1EE-8684DC69FB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09449-87B1-435F-B4BA-5C3B79C021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2024-04-26T22:50:34Z</dcterms:modified>
</cp:coreProperties>
</file>