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B4B21-506D-4317-B4DF-0E29B22547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B365E-D719-4CE6-BBC6-530FDB0F97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aortic valve replacements per year. Number of patients aged 50–69 years who had undergone aortic valve replacements with mechanical or bioprosthetic valves in Sweden between 1997 and 2013.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50F90-8E6B-4277-AD5B-FF9AE66951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after aortic valve replacement with mechanical valves vs. bioprostheses. Cumulative survival in propensity score-matched patients aged 50–69 years who had undergone aortic valve replacements with mechanical valves vs. bioprostheses.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50F90-8E6B-4277-AD5B-FF9AE66951C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after aortic valve replacement with mechanical valves vs. bioprostheses in age subgroups. Cumulative survival of propensity score-matched patients aged 50–59 years (left panel) and 60–69 years (right panel) who had undergone aortic valve replacements with mechanical valves vs. bioprostheses.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50F90-8E6B-4277-AD5B-FF9AE66951C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of stroke, reoperation, major bleeding, and cardiovascular death. Cumulative incidence of stroke, aortic valve reoperation, major bleeding, and cardiovascular death in propensity score-matched patients aged 50–69 years who had undergone aortic valve replacements with mechanical valves vs. bioprostheses. Note: The curves for biological and mechanical valves are superimposed in the graph showing cumulative incidence for cardiovascular death.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50F90-8E6B-4277-AD5B-FF9AE66951C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v5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v5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v5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v5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34, 7 September 2016, Pages 2658–2667,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https://doi.org/10.1093/eurheartj/ehv580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Number of aortic valve replacements per year. Number of patients aged 50–69 years who had undergone aortic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55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34, 7 September 2016, Pages 2658–2667,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https://doi.org/10.1093/eurheartj/ehv580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Survival after aortic valve replacement with mechanical valves vs. bioprostheses. Cumulative survival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812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34, 7 September 2016, Pages 2658–2667,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https://doi.org/10.1093/eurheartj/ehv580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Survival after aortic valve replacement with mechanical valves vs. bioprostheses in age subgroups. Cumulative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663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34, 7 September 2016, Pages 2658–2667,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https://doi.org/10.1093/eurheartj/ehv580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Risk of stroke, reoperation, major bleeding, and cardiovascular death. Cumulative incidence of stroke, aortic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162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 Number of aortic valve replacements per year. Number of patients aged 50–69 years who had undergone aortic ...</vt:lpstr>
      <vt:lpstr>Figure 2 Survival after aortic valve replacement with mechanical valves vs. bioprostheses. Cumulative survival in ...</vt:lpstr>
      <vt:lpstr>Figure 3 Survival after aortic valve replacement with mechanical valves vs. bioprostheses in age subgroups. Cumulative ...</vt:lpstr>
      <vt:lpstr>Figure 4 Risk of stroke, reoperation, major bleeding, and cardiovascular death. Cumulative incidence of stroke, aortic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2024-04-27T03:02:59Z</dcterms:modified>
</cp:coreProperties>
</file>