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A1594-B1A5-459A-8010-7F53134057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E21746-F45F-4EDA-9018-A66E3E38DF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the cumulative event rate of cardiovascular death or heart failure hospitalization (A) and all-cause death (B) within 12 months in patients without baseline diabetes mellitus.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28C2A7-9356-43FE-A50D-8ACAF4F512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3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40, 21 October 2013, Pages 3117–3127,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https://doi.org/10.1093/eurheartj/eht342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Kaplan–Meier analysis of the cumulative event rate of cardiovascular death or heart failure hospitalization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Kaplan–Meier analysis of the cumulative event rate of cardiovascular death or heart failure hospitalization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2024-05-11T03:31:44Z</dcterms:modified>
</cp:coreProperties>
</file>