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19B78D-AE0A-4825-9349-9650159BC34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7D4DDB-A952-4422-BFA9-F3794647001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Kaplan–Meier analysis of the cumulative event rate of cardiovascular death or heart failure hospitalization (A) and all-cause death (B) within 12 months in patients without baseline diabetes mellitus.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2013.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D9058F-552F-40F6-9EB4-7DF8D6F2C78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t34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34, Issue 40, 21 October 2013, Pages 3117–3127,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https://doi.org/10.1093/eurheartj/eht342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 </a:t>
            </a:r>
            <a:r>
              <a:rPr lang="en-US" altLang="en-US" b="0"/>
              <a:t>Kaplan–Meier analysis of the cumulative event rate of cardiovascular death or heart failure hospitalization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 Kaplan–Meier analysis of the cumulative event rate of cardiovascular death or heart failure hospitalization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2024-09-19T08:32:24Z</dcterms:modified>
</cp:coreProperties>
</file>