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5BD0FE-EF3B-44D1-8156-D8DD7B84ED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0CD82E-8C89-43C2-9238-780C49AA7D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analysis of the cumulative event rate of cardiovascular death or heart failure hospitalization (A) and all-cause death (B) within 12 months in patients without baseline diabetes mellitus.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F755C6-315C-4AFD-A687-95FE983319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t3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34, Issue 40, 21 October 2013, Pages 3117–3127,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https://doi.org/10.1093/eurheartj/eht342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Kaplan–Meier analysis of the cumulative event rate of cardiovascular death or heart failure hospitalization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Kaplan–Meier analysis of the cumulative event rate of cardiovascular death or heart failure hospitalization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2024-09-20T18:44:06Z</dcterms:modified>
</cp:coreProperties>
</file>