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A4149-4CF0-4348-AEC6-CC3A35CF7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8628E-7B1D-4CAF-B42C-143378474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1. Examples of stimuli from the nine categories used in the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08021-A431-4429-8477-E28C51541C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132–142,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1. Examples of stimuli from the nine categories used in the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1. Examples of stimuli from the nine categories used in the experiment.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2024-04-26T21:18:29Z</dcterms:modified>
</cp:coreProperties>
</file>