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6007AA-078F-4EA7-8004-03A82E2B63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1B9CDA-4C4C-47BA-8BD2-DE5B0FA99A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D22660-2EDF-44AF-A956-CD4C62B3A8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2024-04-27T04:02:32Z</dcterms:modified>
</cp:coreProperties>
</file>