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1A32B-B450-4AC4-AFA0-C24335FB8E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CB45F-C245-4246-8788-92E54AC10C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performance of r8s, treePL and PATHd8 on the simulated datasets as measured by R2 of estimated node ages against known ages. The inset shows average runtimes of r8s, treePL and PATHd8 in minutes on simulated datasets. Error bars represent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13458-2E59-4985-B61B-06D50A672B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s492"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28, Issue 20, October 2012, Pages 2689–2690, </a:t>
            </a:r>
            <a:r>
              <a:rPr lang="en-US" altLang="en-US" sz="1000">
                <a:solidFill>
                  <a:srgbClr val="333333"/>
                </a:solidFill>
                <a:hlinkClick r:id="rId3"/>
              </a:rPr>
              <a:t>https://doi.org/10.1093/bioinformatics/bts492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performance of r8s, treePL and PATHd8 on the simulated datasets as measured by R</a:t>
            </a:r>
            <a:r>
              <a:rPr lang="en-US" altLang="en-US" b="0" baseline="30000"/>
              <a:t>2</a:t>
            </a:r>
            <a:r>
              <a:rPr lang="en-US" altLang="en-US" b="0"/>
              <a:t> of estimated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30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performance of r8s, treePL and PATHd8 on the simulated datasets as measured by R2 of estimated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2024-04-26T14:25:38Z</dcterms:modified>
</cp:coreProperties>
</file>