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62577-970E-4FAF-9CCD-59ED3D1741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8E29B-156B-4DA5-BDAA-55795A11EC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the 1337 study participants according to the use and nonuse of antiretroviral therapy (ART) during pregnancy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174C9-C733-4472-BE8A-E7A05F15C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Outcomes of pregnancy according to the use or nonuse of antiretroviral therapy (ART), stratified by era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174C9-C733-4472-BE8A-E7A05F15C8A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Risks of adverse pregnancy outcomes according to the antiretroviral (ART) regimen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174C9-C733-4472-BE8A-E7A05F15C8A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3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03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9, 1 May 2006, Pages 1195–1201,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the 1337 study participants according to the use and nonuse of antiretroviral 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9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9, 1 May 2006, Pages 1195–1201,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Outcomes of pregnancy according to the use or nonuse of antiretroviral therapy (ART), stratified by era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222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9, 1 May 2006, Pages 1195–1201,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Risks of adverse pregnancy outcomes according to the antiretroviral (ART) regimen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79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Characteristics of the 1337 study participants according to the use and nonuse of antiretroviral therapy ...</vt:lpstr>
      <vt:lpstr>Table 2 Outcomes of pregnancy according to the use or nonuse of antiretroviral therapy (ART), stratified by era
</vt:lpstr>
      <vt:lpstr>Table 3 Risks of adverse pregnancy outcomes according to the antiretroviral (ART) regimen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2024-04-26T23:56:20Z</dcterms:modified>
</cp:coreProperties>
</file>