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12E8D-CC87-4801-A576-210F64AEE5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0A7A74-03D9-4C0C-B96D-6673B227A6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Percent distribution on myosin heavy chain (MHC) 2a and 2b in the extensor digitorum longus (EDL) in the CHF and Con rats, showing an increased expression of the fast glycolytic isoform MHC2b in CHF. *p&lt;0.05, +p=0.017. (b) Percent distribution of myosin heavy chain (MHC) 2a and 2b in the extensor digitorum longus (EDL) in the Hyp and ConHyp rats, showing no changes in MHCs pattern with compensated hypertrophy. *p=NS, +p=NS.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2C540A-ED3D-4D81-BB2F-1352AD5BB3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04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39, Issue 1, July 1998, Pages 233–241, </a:t>
            </a:r>
            <a:r>
              <a:rPr lang="en-US" altLang="en-US" sz="1000">
                <a:solidFill>
                  <a:srgbClr val="333333"/>
                </a:solidFill>
                <a:hlinkClick r:id="rId3"/>
              </a:rPr>
              <a:t>https://doi.org/10.1016/S0008-6363(98)00041-8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Percent distribution on myosin heavy chain (MHC) 2a and 2b in the extensor digitorum longus (EDL)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 Percent distribution on myosin heavy chain (MHC) 2a and 2b in the extensor digitorum longus (EDL)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2024-04-27T02:16:35Z</dcterms:modified>
</cp:coreProperties>
</file>