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F91DEE-F492-4B1B-8F5A-37BFBF663B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85CC0A-F375-4DD4-B23F-7A63D1AF9C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1C978-98DA-4111-A963-028198FDFE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2024-04-26T09:18:14Z</dcterms:modified>
</cp:coreProperties>
</file>