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16BFD9-4E9B-4076-83DE-CBC1FAF7C4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C98CEB-0E7C-4D39-9518-90C8FD85EB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Locations of study buildings in the affected and control areas, World Trade Center Health Survey, New York City, 2002. (1 mile = 1.61 km).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Journal of Epidemiology Copyright © 2005 by the Johns Hopkins Bloomberg School of Public Health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94A08A-BF13-486C-AB64-A7F9C19178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je/kwi2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Epidemiol</a:t>
            </a:r>
            <a:r>
              <a:rPr lang="en-US" altLang="en-US" sz="1000">
                <a:solidFill>
                  <a:srgbClr val="333333"/>
                </a:solidFill>
              </a:rPr>
              <a:t>, Volume 162, Issue 6, 15 September 2005, Pages 499–507,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https://doi.org/10.1093/aje/kwi233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Locations of study buildings in the affected and control areas, World Trade Center Health Survey, New York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43100" y="1371600"/>
            <a:ext cx="526154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Locations of study buildings in the affected and control areas, World Trade Center Health Survey, New York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2024-04-27T03:56:10Z</dcterms:modified>
</cp:coreProperties>
</file>