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89BAB0-366E-4147-AC7B-368EE603FD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8C5179-33D7-4516-819B-FE708F6710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diagram of the procedure used to obtain a reliable genetic typing with a confidence level of 99%.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68EC4B-F0B0-453F-ADFB-CCDDD55648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16.3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16, 1 August 1996, Pages 3189–3194,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https://doi.org/10.1093/nar/24.16.3189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Flow chart diagram of the procedure used to obtain a reliable genetic typing with a confidence level of 99%.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Flow chart diagram of the procedure used to obtain a reliable genetic typing with a confidence level of 99%.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2024-04-26T16:32:56Z</dcterms:modified>
</cp:coreProperties>
</file>