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EFB28-115A-45E4-9427-8839C57E82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FA593-DE79-4088-8C3B-633BC5DE01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Graphical representation of isomiRID workflow. (thick black line) pre-miRNA. (grey line) canonical miRNA. (thin black line) isomiRs. nucleotides mismatch. M5′ mismatch in 5′ end. MM mismatch in the middle of the sequence (asterisk). M3′ mismatch in the 3′ end (see text and supplementary material for detailed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BF85E0-8914-41D5-B48E-F96F23B0B5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t42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20, October 2013, Pages 2521–2523, </a:t>
            </a:r>
            <a:r>
              <a:rPr lang="en-US" altLang="en-US" sz="1000">
                <a:solidFill>
                  <a:srgbClr val="333333"/>
                </a:solidFill>
                <a:hlinkClick r:id="rId3"/>
              </a:rPr>
              <a:t>https://doi.org/10.1093/bioinformatics/btt424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Graphical representation of isomiRID workflow. (thick black line) pre-miRNA. (grey line) canonical miRNA.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154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Graphical representation of isomiRID workflow. (thick black line) pre-miRNA. (grey line) canonical miRNA.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2024-04-26T03:11:41Z</dcterms:modified>
</cp:coreProperties>
</file>