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235291-8587-4CFA-9C2B-18A7F8D067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10219-7EBD-43E8-A1FA-02FA332A8F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GR pathway genes modulated in HD CAG KI mice compared to WT and oppositely regulated by pridopidine treatment in rats.
pPCR was performed in the same samples as the microarray experiment.
SGK1: RNAseq not significant; microarray (1367802_at) FC = 1.98 P = 2.28E-05 adj P = 2.95E-02; PCR P &lt;  0.002
NFKBIA: RNAseq not significant; microarray (1389538_at) FC = 1.69 P = 7.40E-07 adj P = 3.84E-03; PCR P &lt;  0.0004
DDIT4: RNAseq not significant; microarray (1368025_at) FC = 1.46 P = 1.01E-05 adj P = 2.09E-02; PCR P &lt;  0.001
TIPARP: RNAseq (ENSMUSG00000034640) FC = -0.52 P = 4.66E-04 adj P = 5.58E-03; microarray (1374446_at) FC = 1.46 P = 2.90E-07 adj P = 2.16E-03; PCR not tested
DUSP1: RNAseq (ENSMUSG00000024190) FC = -0.63 P = 8.71E-06 adj P = 2.31E-04 0.000231857; microarray (1368146_at) FC = 1.42 P = 1.98E-03 adj P = 3.09E-01; 
PCR P &lt;  0.001
PDK4: RNAseq not significant; microarray (1369150_at) FC = 1.35 P = 1.63E-03 adj P = 2.86E-01; PCR P &lt;  0.002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53AAE-542F-4119-A820-28565EF001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18, 15 September 2016, Pages 3975–3987, </a:t>
            </a:r>
            <a:r>
              <a:rPr lang="en-US" altLang="en-US" sz="1000">
                <a:solidFill>
                  <a:srgbClr val="333333"/>
                </a:solidFill>
                <a:hlinkClick r:id="rId3"/>
              </a:rPr>
              <a:t>https://doi.org/10.1093/hmg/ddw238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GR pathway genes modulated in HD CAG KI mice compared to WT and oppositely regulated by pridopidine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GR pathway genes modulated in HD CAG KI mice compared to WT and oppositely regulated by pridopidine treatment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2024-04-27T02:07:47Z</dcterms:modified>
</cp:coreProperties>
</file>