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67DEE-4993-4AA3-B8BB-A96541B813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0E2EC-9547-4A59-A181-292D9B5582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Combined histoscore results of an automated analysis of staining intensity and distribution of immunoreactive parenchymal tumor cells for each integrin complex differentiated according to WHO tumor grade. The number of tumor samples is shown for each grade. Means are depicted by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F3E2E7-5997-4E92-BA06-E6FF576613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2851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72, Issue 3, March 2013, Pages 194–210, </a:t>
            </a:r>
            <a:r>
              <a:rPr lang="en-US" altLang="en-US" sz="1000">
                <a:solidFill>
                  <a:srgbClr val="333333"/>
                </a:solidFill>
                <a:hlinkClick r:id="rId3"/>
              </a:rPr>
              <a:t>https://doi.org/10.1097/NEN.0b013e3182851019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Combined histoscore results of an automated analysis of staining intensity and distribution of immunoreactive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Combined histoscore results of an automated analysis of staining intensity and distribution of immunoreactive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2024-04-26T02:47:12Z</dcterms:modified>
</cp:coreProperties>
</file>