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88A7A-90AD-4156-B8B6-F8A3AA82C6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A37DDD-5573-4F78-AA00-34340A908E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48BDD-AB7F-448F-A700-8DDB38E95C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2024-04-26T01:34:41Z</dcterms:modified>
</cp:coreProperties>
</file>