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D2E19-9759-41C9-A3FF-C0AD7DE08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14154-2D4E-4157-A677-BCFA79EA7E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Elimination of respiratory instability and improvement in oxygenation during unilateral phrenic nerve stimulation in a heart failure patient with central sleep apnoea.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76F30-30BD-4248-A051-CB01D2E952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7, April 2012, Pages 889–894,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Elimination of respiratory instability and improvement in oxygenation during unilateral phrenic nerve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21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Elimination of respiratory instability and improvement in oxygenation during unilateral phrenic nerve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2024-09-20T03:59:53Z</dcterms:modified>
</cp:coreProperties>
</file>