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C30697A-0885-49A0-8FBA-5A7B3CAB13F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B34DDBB-225A-45AD-BA1D-111CEC3CC15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Elimination of respiratory instability and improvement in oxygenation during unilateral phrenic nerve stimulation in a heart failure patient with central sleep apnoea.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2011. For permissions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F0BE657-2203-41A4-9D6E-BED38CCB131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eurheartj/ehr29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Heart J</a:t>
            </a:r>
            <a:r>
              <a:rPr lang="en-US" altLang="en-US" sz="1000">
                <a:solidFill>
                  <a:srgbClr val="333333"/>
                </a:solidFill>
              </a:rPr>
              <a:t>, Volume 33, Issue 7, April 2012, Pages 889–894,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https://doi.org/10.1093/eurheartj/ehr298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 </a:t>
            </a:r>
            <a:r>
              <a:rPr lang="en-US" altLang="en-US" b="0"/>
              <a:t>Elimination of respiratory instability and improvement in oxygenation during unilateral phrenic nerve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742161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 Elimination of respiratory instability and improvement in oxygenation during unilateral phrenic nerve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2024-09-19T04:10:58Z</dcterms:modified>
</cp:coreProperties>
</file>