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30697A-0885-49A0-8FBA-5A7B3CAB13F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34DDBB-225A-45AD-BA1D-111CEC3CC15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Elimination of respiratory instability and improvement in oxygenation during unilateral phrenic nerve stimulation in a heart failure patient with central sleep apnoea.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2011.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0BE657-2203-41A4-9D6E-BED38CCB131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r29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33, Issue 7, April 2012, Pages 889–894,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https://doi.org/10.1093/eurheartj/ehr298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Elimination of respiratory instability and improvement in oxygenation during unilateral phrenic nerve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74216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Elimination of respiratory instability and improvement in oxygenation during unilateral phrenic nerve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2024-09-19T04:10:58Z</dcterms:modified>
</cp:coreProperties>
</file>