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0855E-8295-409E-829D-3B5C28006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6A44B-3602-4115-AC36-3B48C4078B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Elimination of respiratory instability and improvement in oxygenation during unilateral phrenic nerve stimulation in a heart failure patient with central sleep apnoea.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B808D-AF63-43D2-8825-72D55F5A60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7, April 2012, Pages 889–894,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Elimination of respiratory instability and improvement in oxygenation during unilateral phrenic nerve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21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Elimination of respiratory instability and improvement in oxygenation during unilateral phrenic nerve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2024-05-08T15:35:50Z</dcterms:modified>
</cp:coreProperties>
</file>