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7F920A-43DB-4BAC-BDBB-1664B7DFE6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E5E52D-782A-45B9-AB89-61DD0F78AD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2. </a:t>
            </a:r>
            <a:r>
              <a:rPr lang="en-US" altLang="en-US">
                <a:latin typeface="Arial" pitchFamily="34" charset="0"/>
                <a:ea typeface="Arial" pitchFamily="34" charset="0"/>
              </a:rPr>
              <a:t>Associations between BrAC and attractiveness ratings
aUnstandardized B coefficient represents change in attractiveness ratings per one point increase in BrAC (µg/100 ml). Adjusted model includes adjustment for age, sex, public house and alcohol expectancies.
bUnstandardized B coefficient represents change in attractiveness ratings per 1 h increase in time of testing. Adjusted model includes adjustment for BrAC, age, sex, public house and alcohol expectancies.
Fig. 1.Associations between BrAC and attractiveness ratings for all stimuli.
Fig. 2.Associations between BrAC and attractiveness ratings for each of the stimuli 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Medical Council on Alcohol and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8BC120-7DE4-4333-A354-48D43ABBB71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lcalc/agv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Alcohol Alcohol</a:t>
            </a:r>
            <a:r>
              <a:rPr lang="en-US" altLang="en-US" sz="1000">
                <a:solidFill>
                  <a:srgbClr val="333333"/>
                </a:solidFill>
              </a:rPr>
              <a:t>, Volume 51, Issue 2, 1 March 2016, Pages 142–147, </a:t>
            </a:r>
            <a:r>
              <a:rPr lang="en-US" altLang="en-US" sz="1000">
                <a:solidFill>
                  <a:srgbClr val="333333"/>
                </a:solidFill>
                <a:hlinkClick r:id="rId3"/>
              </a:rPr>
              <a:t>https://doi.org/10.1093/alcalc/agv096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2. </a:t>
            </a:r>
            <a:r>
              <a:rPr lang="en-US" altLang="en-US" b="0"/>
              <a:t>Associations between BrAC and attractiveness ratings
</a:t>
            </a:r>
            <a:r>
              <a:rPr lang="en-US" altLang="en-US" b="0" baseline="30000"/>
              <a:t>a</a:t>
            </a:r>
            <a:r>
              <a:rPr lang="en-US" altLang="en-US" b="0"/>
              <a:t>Unstandardized B coefficient represents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Table 2. Associations between BrAC and attractiveness ratings
aUnstandardized B coefficient represents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2024-04-26T18:59:55Z</dcterms:modified>
</cp:coreProperties>
</file>