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A5EBD-F9ED-4A29-B017-B05CDE1355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43A0A1-83F9-410D-BC36-C4DDFFB0A3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Summed data from Sessions 8 and 9 of the Matroshka-R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80BAA-D885-4804-B30D-A7ACD8E20C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r3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150, Issue 1, June 2012, Pages 1–21,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https://doi.org/10.1093/rpd/ncr358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Summed data from Sessions 8 and 9 of the Matroshka-R Experiment.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13. Summed data from Sessions 8 and 9 of the Matroshka-R Experiment.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2024-04-26T14:26:09Z</dcterms:modified>
</cp:coreProperties>
</file>